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Arial Rounded MT Bold" panose="020F0704030504030204" pitchFamily="34" charset="0"/>
      <p:regular r:id="rId22"/>
    </p:embeddedFont>
    <p:embeddedFont>
      <p:font typeface="Clear Sans Regular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73146" autoAdjust="0"/>
  </p:normalViewPr>
  <p:slideViewPr>
    <p:cSldViewPr>
      <p:cViewPr varScale="1">
        <p:scale>
          <a:sx n="47" d="100"/>
          <a:sy n="47" d="100"/>
        </p:scale>
        <p:origin x="96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857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640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26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22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972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5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47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850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107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96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775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fr-FR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Buzz’s</a:t>
            </a:r>
          </a:p>
          <a:p>
            <a:pPr algn="ctr">
              <a:lnSpc>
                <a:spcPts val="11059"/>
              </a:lnSpc>
            </a:pPr>
            <a:r>
              <a:rPr lang="fr-FR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41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0614" y="3215105"/>
            <a:ext cx="8673443" cy="4723633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8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</a:t>
              </a:r>
              <a:r>
                <a:rPr lang="en-US" sz="8800" spc="-80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genda</a:t>
              </a:r>
              <a:endParaRPr lang="en-US" sz="88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2400" spc="-19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580" y="280456"/>
            <a:ext cx="2014773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495800" y="1985113"/>
            <a:ext cx="11793379" cy="63633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                       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jkrfnzejdfrzrefzjnhdrf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782194" y="3250673"/>
            <a:ext cx="701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Social Buzz  is a fast growing technology unicorn that needs  to adapt quickly to its global scale.</a:t>
            </a:r>
          </a:p>
          <a:p>
            <a:r>
              <a:rPr lang="fr-FR" sz="2400" dirty="0" smtClean="0">
                <a:latin typeface="Arial Rounded MT Bold" panose="020F0704030504030204" pitchFamily="34" charset="0"/>
              </a:rPr>
              <a:t>Accenture has begun a 3 months POC focusing on these tasks:</a:t>
            </a:r>
          </a:p>
          <a:p>
            <a:endParaRPr lang="fr-FR" sz="2400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Arial Rounded MT Bold" panose="020F0704030504030204" pitchFamily="34" charset="0"/>
              </a:rPr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Arial Rounded MT Bold" panose="020F0704030504030204" pitchFamily="34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Arial Rounded MT Bold" panose="020F0704030504030204" pitchFamily="34" charset="0"/>
              </a:rPr>
              <a:t>Analysis to find Social Buzz’s top 5 most popular categories of content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54938" y="406153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545343" y="5238732"/>
            <a:ext cx="703625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Over </a:t>
            </a:r>
            <a:r>
              <a:rPr lang="fr-FR" sz="32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100000</a:t>
            </a:r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posts per day</a:t>
            </a:r>
          </a:p>
          <a:p>
            <a:endParaRPr lang="fr-F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fr-FR" sz="32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63,500,00</a:t>
            </a:r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pieces of content</a:t>
            </a:r>
          </a:p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per year!</a:t>
            </a:r>
          </a:p>
          <a:p>
            <a:endParaRPr lang="fr-FR" sz="2400" dirty="0">
              <a:latin typeface="Arial Rounded MT Bold" panose="020F0704030504030204" pitchFamily="34" charset="0"/>
            </a:endParaRPr>
          </a:p>
          <a:p>
            <a:endParaRPr lang="fr-FR" sz="2400" dirty="0" smtClean="0">
              <a:latin typeface="Arial Rounded MT Bold" panose="020F0704030504030204" pitchFamily="34" charset="0"/>
            </a:endParaRPr>
          </a:p>
          <a:p>
            <a:endParaRPr lang="fr-FR" sz="2400" dirty="0">
              <a:latin typeface="Arial Rounded MT Bold" panose="020F0704030504030204" pitchFamily="34" charset="0"/>
            </a:endParaRPr>
          </a:p>
          <a:p>
            <a:r>
              <a:rPr lang="fr-FR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But how to </a:t>
            </a:r>
            <a:r>
              <a:rPr lang="fr-F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capitalize</a:t>
            </a:r>
            <a:r>
              <a:rPr lang="fr-FR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on it when there is so much?</a:t>
            </a:r>
          </a:p>
          <a:p>
            <a:endParaRPr lang="fr-FR" sz="2400" dirty="0" smtClean="0">
              <a:latin typeface="Arial Rounded MT Bold" panose="020F0704030504030204" pitchFamily="34" charset="0"/>
            </a:endParaRPr>
          </a:p>
          <a:p>
            <a:r>
              <a:rPr lang="fr-FR" sz="24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to find Social Buzz’s top 5</a:t>
            </a:r>
          </a:p>
          <a:p>
            <a:r>
              <a:rPr lang="fr-FR" sz="24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 of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443639" y="1062983"/>
            <a:ext cx="2123087" cy="2110956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156367" y="1789232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Arial Rounded MT Bold" panose="020F0704030504030204" pitchFamily="34" charset="0"/>
              </a:rPr>
              <a:t>Chakir Fatima Ez-zahra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Data Analyst</a:t>
            </a:r>
            <a:endParaRPr lang="en-US" sz="20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4181098" y="4751084"/>
            <a:ext cx="40722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Marcus Rompton</a:t>
            </a:r>
          </a:p>
          <a:p>
            <a:r>
              <a:rPr lang="fr-FR" sz="2000" dirty="0" smtClean="0"/>
              <a:t>Senior Principle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4156367" y="7641989"/>
            <a:ext cx="4231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>
                <a:latin typeface="Arial Rounded MT Bold" panose="020F0704030504030204" pitchFamily="34" charset="0"/>
              </a:rPr>
              <a:t>Andrew Fleming </a:t>
            </a:r>
          </a:p>
          <a:p>
            <a:r>
              <a:rPr lang="fr-FR" sz="2000" dirty="0" smtClean="0"/>
              <a:t>Chief Technical Architect</a:t>
            </a:r>
            <a:endParaRPr lang="en-US" sz="20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862" y="988479"/>
            <a:ext cx="2274639" cy="2259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itre 38"/>
          <p:cNvSpPr>
            <a:spLocks noGrp="1"/>
          </p:cNvSpPr>
          <p:nvPr>
            <p:ph type="title"/>
          </p:nvPr>
        </p:nvSpPr>
        <p:spPr>
          <a:xfrm>
            <a:off x="3092818" y="1147450"/>
            <a:ext cx="8229600" cy="1143000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Exploratory Data Analysis (EDA)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764133" y="2984043"/>
            <a:ext cx="6123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Cleaning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660976" y="4605252"/>
            <a:ext cx="66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Modeling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9324443" y="6204766"/>
            <a:ext cx="606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Analysis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1179806" y="7828620"/>
            <a:ext cx="5933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Insights &amp; Decision Making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/>
          <a:stretch/>
        </p:blipFill>
        <p:spPr>
          <a:xfrm>
            <a:off x="0" y="2375562"/>
            <a:ext cx="18264188" cy="78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/>
          <a:stretch/>
        </p:blipFill>
        <p:spPr>
          <a:xfrm>
            <a:off x="-89269" y="0"/>
            <a:ext cx="18377269" cy="102870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64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-172" r="21970" b="172"/>
          <a:stretch/>
        </p:blipFill>
        <p:spPr>
          <a:xfrm>
            <a:off x="304800" y="0"/>
            <a:ext cx="17983200" cy="102870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0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176</Words>
  <Application>Microsoft Office PowerPoint</Application>
  <PresentationFormat>Personnalisé</PresentationFormat>
  <Paragraphs>83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Calibri</vt:lpstr>
      <vt:lpstr>Arial Narrow</vt:lpstr>
      <vt:lpstr>Wingdings</vt:lpstr>
      <vt:lpstr>Graphik Regular</vt:lpstr>
      <vt:lpstr>Arial Rounded MT Bold</vt:lpstr>
      <vt:lpstr>Arial</vt:lpstr>
      <vt:lpstr>Clear Sans Regular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Exploratory Data Analysis (EDA)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Compte Microsoft</cp:lastModifiedBy>
  <cp:revision>18</cp:revision>
  <dcterms:created xsi:type="dcterms:W3CDTF">2006-08-16T00:00:00Z</dcterms:created>
  <dcterms:modified xsi:type="dcterms:W3CDTF">2023-08-31T23:52:10Z</dcterms:modified>
  <dc:identifier>DAEhDyfaYKE</dc:identifier>
</cp:coreProperties>
</file>